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4399895" cy="37440235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320" cy="7632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40" y="6127416"/>
            <a:ext cx="10800238" cy="13034838"/>
          </a:xfrm>
        </p:spPr>
        <p:txBody>
          <a:bodyPr anchor="b"/>
          <a:lstStyle>
            <a:lvl1pPr algn="ctr">
              <a:defRPr sz="945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40" y="19664927"/>
            <a:ext cx="10800238" cy="9039449"/>
          </a:xfrm>
        </p:spPr>
        <p:txBody>
          <a:bodyPr/>
          <a:lstStyle>
            <a:lvl1pPr marL="0" indent="0" algn="ctr">
              <a:buNone/>
              <a:defRPr sz="3780"/>
            </a:lvl1pPr>
            <a:lvl2pPr marL="720090" indent="0" algn="ctr">
              <a:buNone/>
              <a:defRPr sz="3150"/>
            </a:lvl2pPr>
            <a:lvl3pPr marL="1440180" indent="0" algn="ctr">
              <a:buNone/>
              <a:defRPr sz="2835"/>
            </a:lvl3pPr>
            <a:lvl4pPr marL="2160270" indent="0" algn="ctr">
              <a:buNone/>
              <a:defRPr sz="2520"/>
            </a:lvl4pPr>
            <a:lvl5pPr marL="2879725" indent="0" algn="ctr">
              <a:buNone/>
              <a:defRPr sz="2520"/>
            </a:lvl5pPr>
            <a:lvl6pPr marL="3599815" indent="0" algn="ctr">
              <a:buNone/>
              <a:defRPr sz="2520"/>
            </a:lvl6pPr>
            <a:lvl7pPr marL="4319905" indent="0" algn="ctr">
              <a:buNone/>
              <a:defRPr sz="2520"/>
            </a:lvl7pPr>
            <a:lvl8pPr marL="5039995" indent="0" algn="ctr">
              <a:buNone/>
              <a:defRPr sz="2520"/>
            </a:lvl8pPr>
            <a:lvl9pPr marL="5760085" indent="0" algn="ctr">
              <a:buNone/>
              <a:defRPr sz="252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90022" y="1993359"/>
            <a:ext cx="12420273" cy="3172908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22" y="9334125"/>
            <a:ext cx="12420273" cy="15574202"/>
          </a:xfrm>
        </p:spPr>
        <p:txBody>
          <a:bodyPr anchor="b"/>
          <a:lstStyle>
            <a:lvl1pPr>
              <a:defRPr sz="945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22" y="25055665"/>
            <a:ext cx="12420273" cy="8190105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>
                    <a:tint val="75000"/>
                  </a:schemeClr>
                </a:solidFill>
              </a:defRPr>
            </a:lvl1pPr>
            <a:lvl2pPr marL="72009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40180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6027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72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81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0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60085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22" y="9966797"/>
            <a:ext cx="6120135" cy="23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60" y="9966797"/>
            <a:ext cx="6120135" cy="237556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7" y="1993359"/>
            <a:ext cx="12420273" cy="72367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7" y="9178123"/>
            <a:ext cx="6092008" cy="4498056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20090" indent="0">
              <a:buNone/>
              <a:defRPr sz="3150" b="1"/>
            </a:lvl2pPr>
            <a:lvl3pPr marL="1440180" indent="0">
              <a:buNone/>
              <a:defRPr sz="2835" b="1"/>
            </a:lvl3pPr>
            <a:lvl4pPr marL="2160270" indent="0">
              <a:buNone/>
              <a:defRPr sz="2520" b="1"/>
            </a:lvl4pPr>
            <a:lvl5pPr marL="2879725" indent="0">
              <a:buNone/>
              <a:defRPr sz="2520" b="1"/>
            </a:lvl5pPr>
            <a:lvl6pPr marL="3599815" indent="0">
              <a:buNone/>
              <a:defRPr sz="2520" b="1"/>
            </a:lvl6pPr>
            <a:lvl7pPr marL="4319905" indent="0">
              <a:buNone/>
              <a:defRPr sz="2520" b="1"/>
            </a:lvl7pPr>
            <a:lvl8pPr marL="5039995" indent="0">
              <a:buNone/>
              <a:defRPr sz="2520" b="1"/>
            </a:lvl8pPr>
            <a:lvl9pPr marL="5760085" indent="0">
              <a:buNone/>
              <a:defRPr sz="252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7" y="13676179"/>
            <a:ext cx="6092008" cy="2011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60" y="9178123"/>
            <a:ext cx="6122010" cy="4498056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20090" indent="0">
              <a:buNone/>
              <a:defRPr sz="3150" b="1"/>
            </a:lvl2pPr>
            <a:lvl3pPr marL="1440180" indent="0">
              <a:buNone/>
              <a:defRPr sz="2835" b="1"/>
            </a:lvl3pPr>
            <a:lvl4pPr marL="2160270" indent="0">
              <a:buNone/>
              <a:defRPr sz="2520" b="1"/>
            </a:lvl4pPr>
            <a:lvl5pPr marL="2879725" indent="0">
              <a:buNone/>
              <a:defRPr sz="2520" b="1"/>
            </a:lvl5pPr>
            <a:lvl6pPr marL="3599815" indent="0">
              <a:buNone/>
              <a:defRPr sz="2520" b="1"/>
            </a:lvl6pPr>
            <a:lvl7pPr marL="4319905" indent="0">
              <a:buNone/>
              <a:defRPr sz="2520" b="1"/>
            </a:lvl7pPr>
            <a:lvl8pPr marL="5039995" indent="0">
              <a:buNone/>
              <a:defRPr sz="2520" b="1"/>
            </a:lvl8pPr>
            <a:lvl9pPr marL="5760085" indent="0">
              <a:buNone/>
              <a:defRPr sz="252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60" y="13676179"/>
            <a:ext cx="6122010" cy="2011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7" y="2496033"/>
            <a:ext cx="4644477" cy="8736115"/>
          </a:xfrm>
        </p:spPr>
        <p:txBody>
          <a:bodyPr anchor="b"/>
          <a:lstStyle>
            <a:lvl1pPr>
              <a:defRPr sz="504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122010" y="5390737"/>
            <a:ext cx="7290160" cy="26607016"/>
          </a:xfrm>
        </p:spPr>
        <p:txBody>
          <a:bodyPr/>
          <a:lstStyle>
            <a:lvl1pPr marL="0" indent="0">
              <a:buNone/>
              <a:defRPr sz="5040"/>
            </a:lvl1pPr>
            <a:lvl2pPr marL="720090" indent="0">
              <a:buNone/>
              <a:defRPr sz="4410"/>
            </a:lvl2pPr>
            <a:lvl3pPr marL="1440180" indent="0">
              <a:buNone/>
              <a:defRPr sz="3780"/>
            </a:lvl3pPr>
            <a:lvl4pPr marL="2160270" indent="0">
              <a:buNone/>
              <a:defRPr sz="3150"/>
            </a:lvl4pPr>
            <a:lvl5pPr marL="2879725" indent="0">
              <a:buNone/>
              <a:defRPr sz="3150"/>
            </a:lvl5pPr>
            <a:lvl6pPr marL="3599815" indent="0">
              <a:buNone/>
              <a:defRPr sz="3150"/>
            </a:lvl6pPr>
            <a:lvl7pPr marL="4319905" indent="0">
              <a:buNone/>
              <a:defRPr sz="3150"/>
            </a:lvl7pPr>
            <a:lvl8pPr marL="5039995" indent="0">
              <a:buNone/>
              <a:defRPr sz="3150"/>
            </a:lvl8pPr>
            <a:lvl9pPr marL="5760085" indent="0">
              <a:buNone/>
              <a:defRPr sz="315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7" y="11232147"/>
            <a:ext cx="4644477" cy="20808943"/>
          </a:xfrm>
        </p:spPr>
        <p:txBody>
          <a:bodyPr/>
          <a:lstStyle>
            <a:lvl1pPr marL="0" indent="0">
              <a:buNone/>
              <a:defRPr sz="2520"/>
            </a:lvl1pPr>
            <a:lvl2pPr marL="720090" indent="0">
              <a:buNone/>
              <a:defRPr sz="2205"/>
            </a:lvl2pPr>
            <a:lvl3pPr marL="1440180" indent="0">
              <a:buNone/>
              <a:defRPr sz="1890"/>
            </a:lvl3pPr>
            <a:lvl4pPr marL="2160270" indent="0">
              <a:buNone/>
              <a:defRPr sz="1575"/>
            </a:lvl4pPr>
            <a:lvl5pPr marL="2879725" indent="0">
              <a:buNone/>
              <a:defRPr sz="1575"/>
            </a:lvl5pPr>
            <a:lvl6pPr marL="3599815" indent="0">
              <a:buNone/>
              <a:defRPr sz="1575"/>
            </a:lvl6pPr>
            <a:lvl7pPr marL="4319905" indent="0">
              <a:buNone/>
              <a:defRPr sz="1575"/>
            </a:lvl7pPr>
            <a:lvl8pPr marL="5039995" indent="0">
              <a:buNone/>
              <a:defRPr sz="1575"/>
            </a:lvl8pPr>
            <a:lvl9pPr marL="5760085" indent="0">
              <a:buNone/>
              <a:defRPr sz="1575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227" y="1993359"/>
            <a:ext cx="3105068" cy="3172908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22" y="1993359"/>
            <a:ext cx="9135201" cy="3172908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22" y="1993359"/>
            <a:ext cx="12420273" cy="7236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22" y="9966797"/>
            <a:ext cx="12420273" cy="23755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22" y="34701789"/>
            <a:ext cx="3240071" cy="19933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105" y="34701789"/>
            <a:ext cx="4860107" cy="19933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224" y="34701789"/>
            <a:ext cx="3240071" cy="19933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1440180" rtl="0" eaLnBrk="1" latinLnBrk="0" hangingPunct="1">
        <a:lnSpc>
          <a:spcPct val="90000"/>
        </a:lnSpc>
        <a:spcBef>
          <a:spcPct val="0"/>
        </a:spcBef>
        <a:buNone/>
        <a:defRPr sz="69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45" indent="-358775" algn="l" defTabSz="1440180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10" kern="1200">
          <a:solidFill>
            <a:schemeClr val="tx1"/>
          </a:solidFill>
          <a:latin typeface="+mn-lt"/>
          <a:ea typeface="+mn-ea"/>
          <a:cs typeface="+mn-cs"/>
        </a:defRPr>
      </a:lvl1pPr>
      <a:lvl2pPr marL="1080135" indent="-35877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800225" indent="-35877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20315" indent="-35877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770" indent="-35877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860" indent="-35877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50" indent="-35877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400040" indent="-35877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20130" indent="-358775" algn="l" defTabSz="1440180" rtl="0" eaLnBrk="1" latinLnBrk="0" hangingPunct="1">
        <a:lnSpc>
          <a:spcPct val="90000"/>
        </a:lnSpc>
        <a:spcBef>
          <a:spcPct val="158000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72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81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0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60085" algn="l" defTabSz="1440180" rtl="0" eaLnBrk="1" latinLnBrk="0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Rectangle 6"/>
          <p:cNvSpPr/>
          <p:nvPr/>
        </p:nvSpPr>
        <p:spPr>
          <a:xfrm>
            <a:off x="90289" y="90127"/>
            <a:ext cx="14220104" cy="37260275"/>
          </a:xfrm>
          <a:prstGeom prst="rect">
            <a:avLst/>
          </a:prstGeom>
          <a:noFill/>
          <a:ln w="63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r"/>
            <a:r>
              <a:rPr lang="en-MY" altLang="en-US"/>
              <a:t>v</a:t>
            </a:r>
            <a:endParaRPr lang="en-MY" altLang="en-US"/>
          </a:p>
        </p:txBody>
      </p:sp>
      <p:sp>
        <p:nvSpPr>
          <p:cNvPr id="9" name="Rectangle 8"/>
          <p:cNvSpPr/>
          <p:nvPr/>
        </p:nvSpPr>
        <p:spPr>
          <a:xfrm>
            <a:off x="288290" y="534670"/>
            <a:ext cx="13824102" cy="35280259"/>
          </a:xfrm>
          <a:prstGeom prst="rect">
            <a:avLst/>
          </a:prstGeom>
          <a:noFill/>
          <a:ln w="6350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8232755" y="4679950"/>
            <a:ext cx="1671320" cy="1641475"/>
          </a:xfrm>
          <a:prstGeom prst="rect">
            <a:avLst/>
          </a:prstGeom>
          <a:noFill/>
          <a:ln w="952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baseline="-25000"/>
          </a:p>
        </p:txBody>
      </p:sp>
      <p:sp>
        <p:nvSpPr>
          <p:cNvPr id="12" name="Rectangle 11"/>
          <p:cNvSpPr/>
          <p:nvPr/>
        </p:nvSpPr>
        <p:spPr>
          <a:xfrm>
            <a:off x="18232755" y="8147050"/>
            <a:ext cx="1671320" cy="1641475"/>
          </a:xfrm>
          <a:prstGeom prst="rect">
            <a:avLst/>
          </a:prstGeom>
          <a:noFill/>
          <a:ln w="9525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baseline="-25000"/>
          </a:p>
        </p:txBody>
      </p:sp>
      <p:sp>
        <p:nvSpPr>
          <p:cNvPr id="13" name="Text Box 12"/>
          <p:cNvSpPr txBox="1"/>
          <p:nvPr/>
        </p:nvSpPr>
        <p:spPr>
          <a:xfrm>
            <a:off x="20542250" y="4684395"/>
            <a:ext cx="5986780" cy="1191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MY" altLang="en-US" sz="11000" baseline="-25000"/>
              <a:t>Bleed Line</a:t>
            </a:r>
            <a:endParaRPr lang="en-MY" altLang="en-US" sz="11000" baseline="-25000"/>
          </a:p>
        </p:txBody>
      </p:sp>
      <p:sp>
        <p:nvSpPr>
          <p:cNvPr id="14" name="Text Box 13"/>
          <p:cNvSpPr txBox="1"/>
          <p:nvPr/>
        </p:nvSpPr>
        <p:spPr>
          <a:xfrm>
            <a:off x="20542250" y="8147050"/>
            <a:ext cx="5986780" cy="1191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MY" altLang="en-US" sz="11000" baseline="-25000"/>
              <a:t>Safe Zone</a:t>
            </a:r>
            <a:endParaRPr lang="en-MY" altLang="en-US" sz="11000" baseline="-25000"/>
          </a:p>
        </p:txBody>
      </p:sp>
      <p:sp>
        <p:nvSpPr>
          <p:cNvPr id="16" name="Text Box 15"/>
          <p:cNvSpPr txBox="1"/>
          <p:nvPr/>
        </p:nvSpPr>
        <p:spPr>
          <a:xfrm>
            <a:off x="18232755" y="11576050"/>
            <a:ext cx="38585140" cy="15480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MY" altLang="en-US" sz="10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1)	Full Size : 80cm x 208cm</a:t>
            </a:r>
            <a:endParaRPr lang="en-MY" altLang="en-US" sz="10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MY" altLang="en-US" sz="10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2)	Please ensure all the Important info </a:t>
            </a:r>
            <a:r>
              <a:rPr lang="en-MY" altLang="en-US" sz="100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 Logo, Website, Email Address, 			Contact, Message,...)</a:t>
            </a:r>
            <a:r>
              <a:rPr lang="en-MY" altLang="en-US" sz="10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is within the </a:t>
            </a:r>
            <a:r>
              <a:rPr lang="en-MY" altLang="en-US" sz="100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Safe Zone (blue box)	</a:t>
            </a:r>
            <a:br>
              <a:rPr lang="en-MY" altLang="en-US" sz="100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br>
              <a:rPr lang="en-MY" altLang="en-US" sz="100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MY" altLang="en-US" sz="100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		</a:t>
            </a:r>
            <a:r>
              <a:rPr lang="en-MY" altLang="en-US" sz="10000" i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Remark: Anything beyond the red line will be chop off.</a:t>
            </a:r>
            <a:r>
              <a:rPr lang="en-MY" altLang="en-US" sz="100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en-MY" altLang="en-US" sz="100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MY" altLang="en-US" sz="100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MY" altLang="en-US" sz="10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Export the Hires file format in </a:t>
            </a:r>
            <a:r>
              <a:rPr lang="en-MY" altLang="en-US" sz="100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TIF,</a:t>
            </a:r>
            <a:r>
              <a:rPr lang="en-MY" altLang="en-US" sz="10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</a:t>
            </a:r>
            <a:r>
              <a:rPr lang="en-MY" altLang="en-US" sz="100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JPEG</a:t>
            </a:r>
            <a:r>
              <a:rPr lang="en-MY" altLang="en-US" sz="10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or </a:t>
            </a:r>
            <a:r>
              <a:rPr lang="en-MY" altLang="en-US" sz="100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PDF</a:t>
            </a:r>
            <a:r>
              <a:rPr lang="en-MY" altLang="en-US" sz="10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.</a:t>
            </a:r>
            <a:endParaRPr lang="en-MY" altLang="en-US" sz="10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MY" altLang="en-US" sz="10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The resolutions is </a:t>
            </a:r>
            <a:r>
              <a:rPr lang="en-MY" altLang="en-US" sz="10000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300 dpi</a:t>
            </a:r>
            <a:r>
              <a:rPr lang="en-MY" altLang="en-US" sz="10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becasue the artwork will blow up 50% to print.</a:t>
            </a:r>
            <a:endParaRPr lang="en-MY" altLang="en-US" sz="10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MY" altLang="en-US" sz="10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MY" altLang="en-US" sz="10000" i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Remark: Please delete the </a:t>
            </a:r>
            <a:r>
              <a:rPr lang="en-MY" altLang="en-US" sz="10000" i="1"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blue box</a:t>
            </a:r>
            <a:r>
              <a:rPr lang="en-MY" altLang="en-US" sz="10000" i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and </a:t>
            </a:r>
            <a:r>
              <a:rPr lang="en-MY" altLang="en-US" sz="10000" i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red box</a:t>
            </a:r>
            <a:r>
              <a:rPr lang="en-MY" altLang="en-US" sz="10000" i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before export</a:t>
            </a:r>
            <a:r>
              <a:rPr lang="en-MY" altLang="en-US" sz="1000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</a:t>
            </a:r>
            <a:endParaRPr lang="en-MY" altLang="en-US" sz="10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2" name="Straight Connector 1"/>
          <p:cNvCxnSpPr/>
          <p:nvPr/>
        </p:nvCxnSpPr>
        <p:spPr>
          <a:xfrm flipV="1">
            <a:off x="90170" y="-2540"/>
            <a:ext cx="0" cy="927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0" y="90170"/>
            <a:ext cx="901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V="1">
            <a:off x="14310995" y="0"/>
            <a:ext cx="0" cy="9017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4310360" y="90170"/>
            <a:ext cx="882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0" y="37350700"/>
            <a:ext cx="901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0170" y="37350700"/>
            <a:ext cx="0" cy="882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4310995" y="37350700"/>
            <a:ext cx="0" cy="908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309725" y="37350065"/>
            <a:ext cx="882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421</Words>
  <Application>WPS Presentation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SimSun</vt:lpstr>
      <vt:lpstr>Wingdings</vt:lpstr>
      <vt:lpstr>Calibri</vt:lpstr>
      <vt:lpstr>Microsoft YaHei</vt:lpstr>
      <vt:lpstr/>
      <vt:lpstr>Arial Unicode MS</vt:lpstr>
      <vt:lpstr>Calibri Light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asddd</dc:creator>
  <cp:lastModifiedBy>asddd</cp:lastModifiedBy>
  <cp:revision>9</cp:revision>
  <dcterms:created xsi:type="dcterms:W3CDTF">2018-04-28T04:49:00Z</dcterms:created>
  <dcterms:modified xsi:type="dcterms:W3CDTF">2018-05-12T04:32:28Z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1033-10.2.0.6051</vt:lpwstr>
  </property>
</Properties>
</file>